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Default Extension="shtml" ContentType="text/html; charset=utf-8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sht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Considerations:</a:t>
            </a:r>
          </a:p>
          <a:p>
            <a:pPr lvl="1"/>
            <a:r>
              <a:rPr/>
              <a:t>Requirements might not always be clear;</a:t>
            </a:r>
          </a:p>
          <a:p>
            <a:pPr lvl="1"/>
            <a:r>
              <a:rPr/>
              <a:t>analysis goals could evolve through time!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1"/>
            <a:r>
              <a:rPr/>
              <a:t>Strong temporal and spatial connotations.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Project volatility;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shattered through different formats;</a:t>
            </a:r>
          </a:p>
          <a:p>
            <a:pPr lvl="1"/>
            <a:r>
              <a:rPr/>
              <a:t>no common ground for interoperability.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  <a:r>
              <a:rPr/>
              <a:t> </a:t>
            </a:r>
            <a:r>
              <a:rPr i="1"/>
              <a:t>Slides at: tinyurl.com/dataplatmigration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2025-12-08T19:29:39Z</dcterms:created>
  <dcterms:modified xsi:type="dcterms:W3CDTF">2025-12-08T19:29:39Z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